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8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>
        <p:scale>
          <a:sx n="60" d="100"/>
          <a:sy n="60" d="100"/>
        </p:scale>
        <p:origin x="1416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9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2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8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0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1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9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8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9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39C0-2E34-43E7-8F04-F114E13DB14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39C0-2E34-43E7-8F04-F114E13DB14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3534-268B-4F1C-BF10-2EA6756F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0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" y="165463"/>
            <a:ext cx="378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Fuf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Returns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8775" y="873349"/>
            <a:ext cx="5509737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653" y="176852"/>
            <a:ext cx="8550381" cy="5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0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032" y="209006"/>
            <a:ext cx="3070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Fufu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Returns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426" y="876168"/>
            <a:ext cx="3659775" cy="50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7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688" y="295742"/>
            <a:ext cx="82064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Fufu</a:t>
            </a:r>
            <a:r>
              <a:rPr lang="en-US" sz="2400" dirty="0">
                <a:latin typeface="Comic Sans MS" panose="030F0702030302020204" pitchFamily="66" charset="0"/>
              </a:rPr>
              <a:t> is a beautiful cat. She lives with Mrs. Romano. </a:t>
            </a:r>
            <a:r>
              <a:rPr lang="en-US" sz="2400" dirty="0" err="1">
                <a:latin typeface="Comic Sans MS" panose="030F0702030302020204" pitchFamily="66" charset="0"/>
              </a:rPr>
              <a:t>Fufu</a:t>
            </a:r>
            <a:r>
              <a:rPr lang="en-US" sz="2400" dirty="0">
                <a:latin typeface="Comic Sans MS" panose="030F0702030302020204" pitchFamily="66" charset="0"/>
              </a:rPr>
              <a:t> is happy at Mrs. Romano's house.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In </a:t>
            </a:r>
            <a:r>
              <a:rPr lang="en-US" sz="2400" dirty="0">
                <a:latin typeface="Comic Sans MS" panose="030F0702030302020204" pitchFamily="66" charset="0"/>
              </a:rPr>
              <a:t>the morning, she sits at her favorite window. In the afternoon, she sleeps on her favorite chair. In the evening, she eats from her favorite dish.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Then </a:t>
            </a:r>
            <a:r>
              <a:rPr lang="en-US" sz="2400" dirty="0">
                <a:latin typeface="Comic Sans MS" panose="030F0702030302020204" pitchFamily="66" charset="0"/>
              </a:rPr>
              <a:t>Mrs. Romano gets a dog. His name is Bruno. In the morning, Bruno sits at </a:t>
            </a:r>
            <a:r>
              <a:rPr lang="en-US" sz="2400" dirty="0" err="1">
                <a:latin typeface="Comic Sans MS" panose="030F0702030302020204" pitchFamily="66" charset="0"/>
              </a:rPr>
              <a:t>Fufu's</a:t>
            </a:r>
            <a:r>
              <a:rPr lang="en-US" sz="2400" dirty="0">
                <a:latin typeface="Comic Sans MS" panose="030F0702030302020204" pitchFamily="66" charset="0"/>
              </a:rPr>
              <a:t> favorite window. In the afternoon, he sleeps on </a:t>
            </a:r>
            <a:r>
              <a:rPr lang="en-US" sz="2400" dirty="0" err="1">
                <a:latin typeface="Comic Sans MS" panose="030F0702030302020204" pitchFamily="66" charset="0"/>
              </a:rPr>
              <a:t>Fufu's</a:t>
            </a:r>
            <a:r>
              <a:rPr lang="en-US" sz="2400" dirty="0">
                <a:latin typeface="Comic Sans MS" panose="030F0702030302020204" pitchFamily="66" charset="0"/>
              </a:rPr>
              <a:t> favorite chair. In the evening, he eats from </a:t>
            </a:r>
            <a:r>
              <a:rPr lang="en-US" sz="2400" dirty="0" err="1">
                <a:latin typeface="Comic Sans MS" panose="030F0702030302020204" pitchFamily="66" charset="0"/>
              </a:rPr>
              <a:t>Fufu's</a:t>
            </a:r>
            <a:r>
              <a:rPr lang="en-US" sz="2400" dirty="0">
                <a:latin typeface="Comic Sans MS" panose="030F0702030302020204" pitchFamily="66" charset="0"/>
              </a:rPr>
              <a:t> favorite dish.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Fufu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is not happy at Mrs. Romano's house. </a:t>
            </a:r>
            <a:r>
              <a:rPr lang="en-US" sz="2400" dirty="0" err="1">
                <a:latin typeface="Comic Sans MS" panose="030F0702030302020204" pitchFamily="66" charset="0"/>
              </a:rPr>
              <a:t>Fufu</a:t>
            </a:r>
            <a:r>
              <a:rPr lang="en-US" sz="2400" dirty="0">
                <a:latin typeface="Comic Sans MS" panose="030F0702030302020204" pitchFamily="66" charset="0"/>
              </a:rPr>
              <a:t> leaves.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9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027" y="531028"/>
            <a:ext cx="82932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Mrs. Romano looks everywhere for </a:t>
            </a:r>
            <a:r>
              <a:rPr lang="en-US" sz="2400" dirty="0" err="1">
                <a:latin typeface="Comic Sans MS" panose="030F0702030302020204" pitchFamily="66" charset="0"/>
              </a:rPr>
              <a:t>Fufu</a:t>
            </a:r>
            <a:r>
              <a:rPr lang="en-US" sz="2400" dirty="0">
                <a:latin typeface="Comic Sans MS" panose="030F0702030302020204" pitchFamily="66" charset="0"/>
              </a:rPr>
              <a:t>, but she can't find her. </a:t>
            </a:r>
            <a:r>
              <a:rPr lang="en-US" sz="2400" dirty="0" err="1">
                <a:latin typeface="Comic Sans MS" panose="030F0702030302020204" pitchFamily="66" charset="0"/>
              </a:rPr>
              <a:t>Fufu</a:t>
            </a:r>
            <a:r>
              <a:rPr lang="en-US" sz="2400" dirty="0">
                <a:latin typeface="Comic Sans MS" panose="030F0702030302020204" pitchFamily="66" charset="0"/>
              </a:rPr>
              <a:t> is gone.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Bruno </a:t>
            </a:r>
            <a:r>
              <a:rPr lang="en-US" sz="2400" dirty="0">
                <a:latin typeface="Comic Sans MS" panose="030F0702030302020204" pitchFamily="66" charset="0"/>
              </a:rPr>
              <a:t>lives with Mrs. Romano for eight years. Then he dies.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The </a:t>
            </a:r>
            <a:r>
              <a:rPr lang="en-US" sz="2400" dirty="0">
                <a:latin typeface="Comic Sans MS" panose="030F0702030302020204" pitchFamily="66" charset="0"/>
              </a:rPr>
              <a:t>next day, Mrs. Romano </a:t>
            </a:r>
            <a:r>
              <a:rPr lang="en-US" sz="2400" dirty="0" err="1">
                <a:latin typeface="Comic Sans MS" panose="030F0702030302020204" pitchFamily="66" charset="0"/>
              </a:rPr>
              <a:t>opesn</a:t>
            </a:r>
            <a:r>
              <a:rPr lang="en-US" sz="2400" dirty="0">
                <a:latin typeface="Comic Sans MS" panose="030F0702030302020204" pitchFamily="66" charset="0"/>
              </a:rPr>
              <a:t> the door, and there is </a:t>
            </a:r>
            <a:r>
              <a:rPr lang="en-US" sz="2400" dirty="0" err="1">
                <a:latin typeface="Comic Sans MS" panose="030F0702030302020204" pitchFamily="66" charset="0"/>
              </a:rPr>
              <a:t>Fufu</a:t>
            </a:r>
            <a:r>
              <a:rPr lang="en-US" sz="2400" dirty="0">
                <a:latin typeface="Comic Sans MS" panose="030F0702030302020204" pitchFamily="66" charset="0"/>
              </a:rPr>
              <a:t>. A male cat and three kittens are with her. </a:t>
            </a:r>
            <a:r>
              <a:rPr lang="en-US" sz="2400" dirty="0" err="1">
                <a:latin typeface="Comic Sans MS" panose="030F0702030302020204" pitchFamily="66" charset="0"/>
              </a:rPr>
              <a:t>Fufu</a:t>
            </a:r>
            <a:r>
              <a:rPr lang="en-US" sz="2400" dirty="0">
                <a:latin typeface="Comic Sans MS" panose="030F0702030302020204" pitchFamily="66" charset="0"/>
              </a:rPr>
              <a:t> and her family walk into Mrs. Romano's house.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Fufu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jumps up on her favorite chair. </a:t>
            </a:r>
            <a:r>
              <a:rPr lang="en-US" sz="2400" dirty="0" err="1">
                <a:latin typeface="Comic Sans MS" panose="030F0702030302020204" pitchFamily="66" charset="0"/>
              </a:rPr>
              <a:t>Fufu</a:t>
            </a:r>
            <a:r>
              <a:rPr lang="en-US" sz="2400" dirty="0">
                <a:latin typeface="Comic Sans MS" panose="030F0702030302020204" pitchFamily="66" charset="0"/>
              </a:rPr>
              <a:t> is home.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5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495" y="296961"/>
            <a:ext cx="8405588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749" y="281409"/>
            <a:ext cx="7102455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42"/>
          <a:stretch/>
        </p:blipFill>
        <p:spPr>
          <a:xfrm>
            <a:off x="7556146" y="2411672"/>
            <a:ext cx="1621718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960"/>
          <a:stretch/>
        </p:blipFill>
        <p:spPr>
          <a:xfrm>
            <a:off x="3032225" y="2411672"/>
            <a:ext cx="1611791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267"/>
          <a:stretch/>
        </p:blipFill>
        <p:spPr>
          <a:xfrm>
            <a:off x="4767232" y="4793160"/>
            <a:ext cx="1595842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772"/>
          <a:stretch/>
        </p:blipFill>
        <p:spPr>
          <a:xfrm>
            <a:off x="6148932" y="2411672"/>
            <a:ext cx="1448207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206"/>
          <a:stretch/>
        </p:blipFill>
        <p:spPr>
          <a:xfrm>
            <a:off x="7790895" y="297288"/>
            <a:ext cx="1353105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662"/>
          <a:stretch/>
        </p:blipFill>
        <p:spPr>
          <a:xfrm>
            <a:off x="6328867" y="4793160"/>
            <a:ext cx="1426942" cy="18288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58" r="32217"/>
          <a:stretch/>
        </p:blipFill>
        <p:spPr>
          <a:xfrm>
            <a:off x="1595814" y="297288"/>
            <a:ext cx="1663700" cy="18288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355"/>
          <a:stretch/>
        </p:blipFill>
        <p:spPr>
          <a:xfrm>
            <a:off x="3316098" y="4793160"/>
            <a:ext cx="1485341" cy="18288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45" r="32689"/>
          <a:stretch/>
        </p:blipFill>
        <p:spPr>
          <a:xfrm>
            <a:off x="67161" y="4793160"/>
            <a:ext cx="1752600" cy="18288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39"/>
          <a:stretch/>
        </p:blipFill>
        <p:spPr>
          <a:xfrm>
            <a:off x="4603023" y="2411672"/>
            <a:ext cx="1586902" cy="18288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79" r="33069"/>
          <a:stretch/>
        </p:blipFill>
        <p:spPr>
          <a:xfrm>
            <a:off x="4553284" y="297288"/>
            <a:ext cx="1752600" cy="18288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66"/>
          <a:stretch/>
        </p:blipFill>
        <p:spPr>
          <a:xfrm>
            <a:off x="1785554" y="4793160"/>
            <a:ext cx="1564751" cy="18288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79" r="34252"/>
          <a:stretch/>
        </p:blipFill>
        <p:spPr>
          <a:xfrm>
            <a:off x="63501" y="297288"/>
            <a:ext cx="1574801" cy="18288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34"/>
          <a:stretch/>
        </p:blipFill>
        <p:spPr>
          <a:xfrm>
            <a:off x="1546507" y="2411672"/>
            <a:ext cx="1526711" cy="18288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689" r="33889"/>
          <a:stretch/>
        </p:blipFill>
        <p:spPr>
          <a:xfrm>
            <a:off x="7721600" y="4793160"/>
            <a:ext cx="1422400" cy="18288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604"/>
          <a:stretch/>
        </p:blipFill>
        <p:spPr>
          <a:xfrm>
            <a:off x="3217026" y="297288"/>
            <a:ext cx="1378746" cy="18288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93" r="34629"/>
          <a:stretch/>
        </p:blipFill>
        <p:spPr>
          <a:xfrm>
            <a:off x="12700" y="2411672"/>
            <a:ext cx="1574800" cy="18288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21"/>
          <a:stretch/>
        </p:blipFill>
        <p:spPr>
          <a:xfrm>
            <a:off x="6263396" y="297288"/>
            <a:ext cx="156998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443" y="683394"/>
            <a:ext cx="7175940" cy="37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222" y="731676"/>
            <a:ext cx="8245555" cy="29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6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123" y="837371"/>
            <a:ext cx="8253175" cy="28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8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732" y="620892"/>
            <a:ext cx="8329382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6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873" y="531834"/>
            <a:ext cx="8192210" cy="35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6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088" y="753260"/>
            <a:ext cx="8131245" cy="30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7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350" y="882526"/>
            <a:ext cx="6988146" cy="28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830" y="860659"/>
            <a:ext cx="8321761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1428</TotalTime>
  <Words>199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Neighborhood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Kaija Bergen</dc:creator>
  <cp:lastModifiedBy>Kaija Bergen</cp:lastModifiedBy>
  <cp:revision>124</cp:revision>
  <dcterms:created xsi:type="dcterms:W3CDTF">2021-06-01T13:42:20Z</dcterms:created>
  <dcterms:modified xsi:type="dcterms:W3CDTF">2021-06-08T12:31:13Z</dcterms:modified>
</cp:coreProperties>
</file>