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gHLvQnjcljAvYaVVXR6yxxBuFT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u="non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4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4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4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4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Basic Computer Skills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Touch Screen:</a:t>
            </a:r>
            <a:r>
              <a:rPr lang="en"/>
              <a:t> </a:t>
            </a:r>
            <a:endParaRPr u="sng"/>
          </a:p>
        </p:txBody>
      </p:sp>
      <p:pic>
        <p:nvPicPr>
          <p:cNvPr id="133" name="Google Shape;1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905" y="1425950"/>
            <a:ext cx="2628700" cy="24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0"/>
          <p:cNvSpPr txBox="1"/>
          <p:nvPr/>
        </p:nvSpPr>
        <p:spPr>
          <a:xfrm>
            <a:off x="3367605" y="1230311"/>
            <a:ext cx="5599932" cy="31491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Usually only found on tablets or smartphones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touch instead of a mouse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a keyboard that will display on the screen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Charging Port:</a:t>
            </a:r>
            <a:r>
              <a:rPr lang="en"/>
              <a:t> Place to plug in the charger</a:t>
            </a:r>
            <a:endParaRPr/>
          </a:p>
        </p:txBody>
      </p:sp>
      <p:pic>
        <p:nvPicPr>
          <p:cNvPr id="140" name="Google Shape;1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1723" y="1426626"/>
            <a:ext cx="1166700" cy="295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2625" y="1508225"/>
            <a:ext cx="3638550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1"/>
          <p:cNvSpPr txBox="1"/>
          <p:nvPr/>
        </p:nvSpPr>
        <p:spPr>
          <a:xfrm>
            <a:off x="75153" y="3002921"/>
            <a:ext cx="11667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Laptops: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1241853" y="3208421"/>
            <a:ext cx="967800" cy="11900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/>
          <p:nvPr/>
        </p:nvSpPr>
        <p:spPr>
          <a:xfrm>
            <a:off x="6676504" y="4220976"/>
            <a:ext cx="196214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Smartphones and Tablets: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Mouse Skills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Mouse Shapes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 txBox="1"/>
          <p:nvPr>
            <p:ph type="title"/>
          </p:nvPr>
        </p:nvSpPr>
        <p:spPr>
          <a:xfrm>
            <a:off x="278186" y="835919"/>
            <a:ext cx="600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Pointer:</a:t>
            </a:r>
            <a:r>
              <a:rPr lang="en"/>
              <a:t> Opens file and folders</a:t>
            </a:r>
            <a:endParaRPr/>
          </a:p>
        </p:txBody>
      </p:sp>
      <p:pic>
        <p:nvPicPr>
          <p:cNvPr id="160" name="Google Shape;1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681" y="723252"/>
            <a:ext cx="632024" cy="68536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4"/>
          <p:cNvSpPr txBox="1"/>
          <p:nvPr/>
        </p:nvSpPr>
        <p:spPr>
          <a:xfrm>
            <a:off x="278186" y="178174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I-beam:</a:t>
            </a: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Shows where you can enter text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1953" y="1614754"/>
            <a:ext cx="646752" cy="73969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4"/>
          <p:cNvSpPr txBox="1"/>
          <p:nvPr/>
        </p:nvSpPr>
        <p:spPr>
          <a:xfrm>
            <a:off x="278186" y="2727575"/>
            <a:ext cx="595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Hand:</a:t>
            </a: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Clicks on internet links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1427" y="2591778"/>
            <a:ext cx="717278" cy="77883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4"/>
          <p:cNvSpPr txBox="1"/>
          <p:nvPr/>
        </p:nvSpPr>
        <p:spPr>
          <a:xfrm>
            <a:off x="278186" y="3498125"/>
            <a:ext cx="6433899" cy="1127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Spinning Wheel: </a:t>
            </a: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computer is thinking and needs a moment to load.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4666" y="3673403"/>
            <a:ext cx="756053" cy="77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Wifi Connection:</a:t>
            </a:r>
            <a:endParaRPr u="sng"/>
          </a:p>
        </p:txBody>
      </p:sp>
      <p:pic>
        <p:nvPicPr>
          <p:cNvPr id="172" name="Google Shape;172;p15"/>
          <p:cNvPicPr preferRelativeResize="0"/>
          <p:nvPr/>
        </p:nvPicPr>
        <p:blipFill rotWithShape="1">
          <a:blip r:embed="rId3">
            <a:alphaModFix/>
          </a:blip>
          <a:srcRect b="8556" l="16870" r="16137" t="7290"/>
          <a:stretch/>
        </p:blipFill>
        <p:spPr>
          <a:xfrm>
            <a:off x="6481234" y="2454440"/>
            <a:ext cx="2374232" cy="203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5"/>
          <p:cNvPicPr preferRelativeResize="0"/>
          <p:nvPr/>
        </p:nvPicPr>
        <p:blipFill rotWithShape="1">
          <a:blip r:embed="rId4">
            <a:alphaModFix/>
          </a:blip>
          <a:srcRect b="0" l="6475" r="2870" t="5339"/>
          <a:stretch/>
        </p:blipFill>
        <p:spPr>
          <a:xfrm>
            <a:off x="497304" y="2406316"/>
            <a:ext cx="2598821" cy="1939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/>
          <p:cNvPicPr preferRelativeResize="0"/>
          <p:nvPr/>
        </p:nvPicPr>
        <p:blipFill rotWithShape="1">
          <a:blip r:embed="rId5">
            <a:alphaModFix/>
          </a:blip>
          <a:srcRect b="7864" l="13411" r="6004" t="7132"/>
          <a:stretch/>
        </p:blipFill>
        <p:spPr>
          <a:xfrm>
            <a:off x="3625516" y="2326104"/>
            <a:ext cx="2310063" cy="229402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5"/>
          <p:cNvSpPr txBox="1"/>
          <p:nvPr/>
        </p:nvSpPr>
        <p:spPr>
          <a:xfrm>
            <a:off x="309275" y="1375413"/>
            <a:ext cx="2866800" cy="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Connected and ready to go!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3671597" y="1491016"/>
            <a:ext cx="2217900" cy="9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connected!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6300350" y="1436116"/>
            <a:ext cx="2736000" cy="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Internet is off!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Volume Control:</a:t>
            </a:r>
            <a:endParaRPr u="sng"/>
          </a:p>
        </p:txBody>
      </p:sp>
      <p:pic>
        <p:nvPicPr>
          <p:cNvPr id="183" name="Google Shape;18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7516" y="1254809"/>
            <a:ext cx="386715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/>
          <p:nvPr>
            <p:ph type="title"/>
          </p:nvPr>
        </p:nvSpPr>
        <p:spPr>
          <a:xfrm>
            <a:off x="311700" y="2356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Fixing Typos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Arrow keys:</a:t>
            </a:r>
            <a:r>
              <a:rPr lang="en"/>
              <a:t> Moving the cursor</a:t>
            </a:r>
            <a:endParaRPr/>
          </a:p>
        </p:txBody>
      </p:sp>
      <p:pic>
        <p:nvPicPr>
          <p:cNvPr id="194" name="Google Shape;1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00" y="1588125"/>
            <a:ext cx="7572375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/>
          <p:nvPr/>
        </p:nvSpPr>
        <p:spPr>
          <a:xfrm>
            <a:off x="5761850" y="3035500"/>
            <a:ext cx="1068000" cy="815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Shift:</a:t>
            </a:r>
            <a:r>
              <a:rPr lang="en"/>
              <a:t> Makes letters capital or symbols from top keys</a:t>
            </a:r>
            <a:endParaRPr/>
          </a:p>
        </p:txBody>
      </p:sp>
      <p:pic>
        <p:nvPicPr>
          <p:cNvPr id="201" name="Google Shape;2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425" y="1560025"/>
            <a:ext cx="8141424" cy="25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9"/>
          <p:cNvSpPr/>
          <p:nvPr/>
        </p:nvSpPr>
        <p:spPr>
          <a:xfrm>
            <a:off x="618350" y="3232250"/>
            <a:ext cx="815100" cy="323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4860250" y="3232250"/>
            <a:ext cx="815100" cy="323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Devices and Computer Log 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/>
          <p:nvPr>
            <p:ph type="title"/>
          </p:nvPr>
        </p:nvSpPr>
        <p:spPr>
          <a:xfrm>
            <a:off x="311700" y="445025"/>
            <a:ext cx="8520600" cy="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Backspace:</a:t>
            </a:r>
            <a:r>
              <a:rPr lang="en"/>
              <a:t> deletes characters to the left of cursor</a:t>
            </a:r>
            <a:endParaRPr/>
          </a:p>
        </p:txBody>
      </p:sp>
      <p:pic>
        <p:nvPicPr>
          <p:cNvPr id="209" name="Google Shape;20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00" y="1588125"/>
            <a:ext cx="7572375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/>
          <p:nvPr/>
        </p:nvSpPr>
        <p:spPr>
          <a:xfrm>
            <a:off x="5227825" y="2164200"/>
            <a:ext cx="590100" cy="463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446167" y="4120892"/>
            <a:ext cx="789579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Either an arrow pointing to the left or “delete” printed on the key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Spacebar:</a:t>
            </a:r>
            <a:r>
              <a:rPr lang="en"/>
              <a:t> Makes a space</a:t>
            </a:r>
            <a:endParaRPr/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00" y="1588125"/>
            <a:ext cx="7572375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/>
          <p:nvPr/>
        </p:nvSpPr>
        <p:spPr>
          <a:xfrm>
            <a:off x="2178275" y="3414950"/>
            <a:ext cx="1981500" cy="4074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Enter/Return:</a:t>
            </a:r>
            <a:r>
              <a:rPr lang="en"/>
              <a:t> Makes a new line</a:t>
            </a:r>
            <a:endParaRPr/>
          </a:p>
        </p:txBody>
      </p:sp>
      <p:pic>
        <p:nvPicPr>
          <p:cNvPr id="224" name="Google Shape;2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00" y="1588125"/>
            <a:ext cx="7572375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/>
          <p:nvPr/>
        </p:nvSpPr>
        <p:spPr>
          <a:xfrm>
            <a:off x="4918650" y="2445275"/>
            <a:ext cx="885300" cy="759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Keyboard Keys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Caps Lock:</a:t>
            </a:r>
            <a:r>
              <a:rPr lang="en"/>
              <a:t> Types capital letters</a:t>
            </a:r>
            <a:endParaRPr/>
          </a:p>
        </p:txBody>
      </p:sp>
      <p:pic>
        <p:nvPicPr>
          <p:cNvPr id="236" name="Google Shape;23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763" y="1673675"/>
            <a:ext cx="7858476" cy="24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4"/>
          <p:cNvSpPr/>
          <p:nvPr/>
        </p:nvSpPr>
        <p:spPr>
          <a:xfrm>
            <a:off x="787000" y="2894975"/>
            <a:ext cx="590100" cy="463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Tab:</a:t>
            </a:r>
            <a:r>
              <a:rPr lang="en"/>
              <a:t> Creates indent</a:t>
            </a:r>
            <a:endParaRPr/>
          </a:p>
        </p:txBody>
      </p:sp>
      <p:pic>
        <p:nvPicPr>
          <p:cNvPr id="243" name="Google Shape;24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763" y="1673675"/>
            <a:ext cx="7858476" cy="24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5"/>
          <p:cNvSpPr/>
          <p:nvPr/>
        </p:nvSpPr>
        <p:spPr>
          <a:xfrm>
            <a:off x="801050" y="2571750"/>
            <a:ext cx="590100" cy="463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Copying Text:</a:t>
            </a:r>
            <a:endParaRPr u="sng"/>
          </a:p>
        </p:txBody>
      </p:sp>
      <p:pic>
        <p:nvPicPr>
          <p:cNvPr id="250" name="Google Shape;25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750" y="2319775"/>
            <a:ext cx="7858476" cy="24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6"/>
          <p:cNvSpPr/>
          <p:nvPr/>
        </p:nvSpPr>
        <p:spPr>
          <a:xfrm>
            <a:off x="754748" y="4243600"/>
            <a:ext cx="483600" cy="371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6"/>
          <p:cNvSpPr/>
          <p:nvPr/>
        </p:nvSpPr>
        <p:spPr>
          <a:xfrm>
            <a:off x="2204348" y="3939950"/>
            <a:ext cx="483600" cy="371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642750" y="1006687"/>
            <a:ext cx="7700943" cy="1313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Highlight the text you want to copy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Press Control (Ctrl) (or Command) and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Release keys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text is copied! Now you can paste it!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Pasting Text:</a:t>
            </a:r>
            <a:endParaRPr u="sng"/>
          </a:p>
        </p:txBody>
      </p:sp>
      <p:pic>
        <p:nvPicPr>
          <p:cNvPr id="259" name="Google Shape;25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762" y="2367901"/>
            <a:ext cx="7858476" cy="24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7"/>
          <p:cNvSpPr/>
          <p:nvPr/>
        </p:nvSpPr>
        <p:spPr>
          <a:xfrm>
            <a:off x="754748" y="4243600"/>
            <a:ext cx="483600" cy="371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7"/>
          <p:cNvSpPr/>
          <p:nvPr/>
        </p:nvSpPr>
        <p:spPr>
          <a:xfrm>
            <a:off x="2546398" y="3927300"/>
            <a:ext cx="483600" cy="371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528307" y="969564"/>
            <a:ext cx="8182556" cy="12591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with your mouse where you want to paste your copied text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Press Control (Ctrl) (or Command) and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Release keys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text should now be pasted!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Drives and File Movement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Hard Drives:</a:t>
            </a:r>
            <a:endParaRPr u="sng"/>
          </a:p>
        </p:txBody>
      </p:sp>
      <p:pic>
        <p:nvPicPr>
          <p:cNvPr id="273" name="Google Shape;27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0200" y="1017725"/>
            <a:ext cx="2822100" cy="28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5060" y="3272355"/>
            <a:ext cx="1913880" cy="167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9"/>
          <p:cNvSpPr txBox="1"/>
          <p:nvPr/>
        </p:nvSpPr>
        <p:spPr>
          <a:xfrm>
            <a:off x="423115" y="1017725"/>
            <a:ext cx="5264763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 to store information or files that you want to save directly on the computer.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Saving a file on the desktop is one way to save on the </a:t>
            </a: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 drive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recover files from the trash/recycle bin because they are still on the </a:t>
            </a: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 drive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 the computer’s memory)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Types of Devices:</a:t>
            </a:r>
            <a:endParaRPr u="sng"/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75" y="1506558"/>
            <a:ext cx="347662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7600" y="1344263"/>
            <a:ext cx="3312379" cy="24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5538" y="1177575"/>
            <a:ext cx="2314575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"/>
          <p:cNvSpPr txBox="1"/>
          <p:nvPr/>
        </p:nvSpPr>
        <p:spPr>
          <a:xfrm>
            <a:off x="853726" y="3821063"/>
            <a:ext cx="2386779" cy="36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Desktop Computer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4414270" y="3866701"/>
            <a:ext cx="1425056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Laptop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7123925" y="3894151"/>
            <a:ext cx="14178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USB Drives:</a:t>
            </a:r>
            <a:endParaRPr u="sng"/>
          </a:p>
        </p:txBody>
      </p:sp>
      <p:pic>
        <p:nvPicPr>
          <p:cNvPr id="281" name="Google Shape;281;p30"/>
          <p:cNvPicPr preferRelativeResize="0"/>
          <p:nvPr/>
        </p:nvPicPr>
        <p:blipFill rotWithShape="1">
          <a:blip r:embed="rId3">
            <a:alphaModFix/>
          </a:blip>
          <a:srcRect b="0" l="0" r="0" t="549"/>
          <a:stretch/>
        </p:blipFill>
        <p:spPr>
          <a:xfrm>
            <a:off x="1162373" y="1983644"/>
            <a:ext cx="2933882" cy="2918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4853" y="247754"/>
            <a:ext cx="301942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8856" y="1916183"/>
            <a:ext cx="1719525" cy="284475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0"/>
          <p:cNvSpPr txBox="1"/>
          <p:nvPr/>
        </p:nvSpPr>
        <p:spPr>
          <a:xfrm>
            <a:off x="311700" y="1085186"/>
            <a:ext cx="553315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USB Drive or a Flash Drive is a </a:t>
            </a:r>
            <a:r>
              <a:rPr b="0" i="0" lang="en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portable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way to save your files.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Cloud Drives:</a:t>
            </a:r>
            <a:endParaRPr u="sng"/>
          </a:p>
        </p:txBody>
      </p:sp>
      <p:pic>
        <p:nvPicPr>
          <p:cNvPr id="290" name="Google Shape;29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939" y="2766055"/>
            <a:ext cx="2481575" cy="153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1792" y="2518685"/>
            <a:ext cx="1997080" cy="18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1"/>
          <p:cNvSpPr txBox="1"/>
          <p:nvPr/>
        </p:nvSpPr>
        <p:spPr>
          <a:xfrm>
            <a:off x="550189" y="1142409"/>
            <a:ext cx="804362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 drive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 place to store information on the internet.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does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store information on your computer, instead it stores your files in a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you can access from any computer (as long as you’re connected to the internet)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1455800" y="4331747"/>
            <a:ext cx="13638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OneDrive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5641382" y="4331747"/>
            <a:ext cx="18885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Drive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 txBox="1"/>
          <p:nvPr>
            <p:ph type="title"/>
          </p:nvPr>
        </p:nvSpPr>
        <p:spPr>
          <a:xfrm>
            <a:off x="108450" y="228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Screen Interaction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Customizing &amp; Updates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Settings/System Preferences:</a:t>
            </a:r>
            <a:endParaRPr u="sng"/>
          </a:p>
        </p:txBody>
      </p:sp>
      <p:pic>
        <p:nvPicPr>
          <p:cNvPr id="310" name="Google Shape;310;p34"/>
          <p:cNvPicPr preferRelativeResize="0"/>
          <p:nvPr/>
        </p:nvPicPr>
        <p:blipFill rotWithShape="1">
          <a:blip r:embed="rId3">
            <a:alphaModFix/>
          </a:blip>
          <a:srcRect b="0" l="0" r="0" t="1639"/>
          <a:stretch/>
        </p:blipFill>
        <p:spPr>
          <a:xfrm>
            <a:off x="4982776" y="1363579"/>
            <a:ext cx="3281150" cy="304490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4"/>
          <p:cNvSpPr txBox="1"/>
          <p:nvPr/>
        </p:nvSpPr>
        <p:spPr>
          <a:xfrm>
            <a:off x="313717" y="1665297"/>
            <a:ext cx="4427785" cy="2168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area of the computer where you can customize the computer to be specific for your use.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Usually has a Gear-like icon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Updates:</a:t>
            </a:r>
            <a:endParaRPr u="sng"/>
          </a:p>
        </p:txBody>
      </p:sp>
      <p:sp>
        <p:nvSpPr>
          <p:cNvPr id="317" name="Google Shape;317;p35"/>
          <p:cNvSpPr txBox="1"/>
          <p:nvPr/>
        </p:nvSpPr>
        <p:spPr>
          <a:xfrm>
            <a:off x="542105" y="1017725"/>
            <a:ext cx="7728714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Sometimes, you get a notification that you need to </a:t>
            </a: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</a:t>
            </a:r>
            <a:r>
              <a:rPr b="0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your </a:t>
            </a: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1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r>
              <a:rPr b="0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the </a:t>
            </a:r>
            <a:r>
              <a:rPr b="0" i="1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operating system</a:t>
            </a:r>
            <a:r>
              <a:rPr b="0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your computer. It’s the set of instructions your computer follows to do different tasks.</a:t>
            </a:r>
            <a:endParaRPr/>
          </a:p>
        </p:txBody>
      </p:sp>
      <p:sp>
        <p:nvSpPr>
          <p:cNvPr id="318" name="Google Shape;318;p35"/>
          <p:cNvSpPr txBox="1"/>
          <p:nvPr/>
        </p:nvSpPr>
        <p:spPr>
          <a:xfrm>
            <a:off x="542105" y="2855554"/>
            <a:ext cx="7498309" cy="182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and when should you update your software?</a:t>
            </a:r>
            <a:endParaRPr b="0" i="1" sz="2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7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computer is running slowly</a:t>
            </a:r>
            <a:endParaRPr/>
          </a:p>
          <a:p>
            <a:pPr indent="-285750" lvl="7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new features, something new to add to the computer’s system</a:t>
            </a:r>
            <a:endParaRPr/>
          </a:p>
          <a:p>
            <a:pPr indent="-285750" lvl="7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security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5"/>
          <p:cNvSpPr/>
          <p:nvPr/>
        </p:nvSpPr>
        <p:spPr>
          <a:xfrm>
            <a:off x="469355" y="2712050"/>
            <a:ext cx="7756635" cy="2110583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Notifications for Updates:</a:t>
            </a:r>
            <a:endParaRPr u="sng"/>
          </a:p>
        </p:txBody>
      </p:sp>
      <p:pic>
        <p:nvPicPr>
          <p:cNvPr id="325" name="Google Shape;325;p36"/>
          <p:cNvPicPr preferRelativeResize="0"/>
          <p:nvPr/>
        </p:nvPicPr>
        <p:blipFill rotWithShape="1">
          <a:blip r:embed="rId3">
            <a:alphaModFix/>
          </a:blip>
          <a:srcRect b="39001" l="17118" r="16949" t="18020"/>
          <a:stretch/>
        </p:blipFill>
        <p:spPr>
          <a:xfrm>
            <a:off x="620015" y="1017725"/>
            <a:ext cx="5030287" cy="1771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6"/>
          <p:cNvPicPr preferRelativeResize="0"/>
          <p:nvPr/>
        </p:nvPicPr>
        <p:blipFill rotWithShape="1">
          <a:blip r:embed="rId4">
            <a:alphaModFix/>
          </a:blip>
          <a:srcRect b="24569" l="17797" r="17796" t="26490"/>
          <a:stretch/>
        </p:blipFill>
        <p:spPr>
          <a:xfrm>
            <a:off x="3378980" y="2809788"/>
            <a:ext cx="5021086" cy="206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Updates on Tablets &amp; Smartphones:</a:t>
            </a:r>
            <a:endParaRPr u="sng"/>
          </a:p>
        </p:txBody>
      </p:sp>
      <p:pic>
        <p:nvPicPr>
          <p:cNvPr id="332" name="Google Shape;33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1434" y="1385658"/>
            <a:ext cx="2419350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7"/>
          <p:cNvPicPr preferRelativeResize="0"/>
          <p:nvPr/>
        </p:nvPicPr>
        <p:blipFill rotWithShape="1">
          <a:blip r:embed="rId4">
            <a:alphaModFix/>
          </a:blip>
          <a:srcRect b="17667" l="43219" r="14407" t="23666"/>
          <a:stretch/>
        </p:blipFill>
        <p:spPr>
          <a:xfrm>
            <a:off x="1236257" y="1909729"/>
            <a:ext cx="2915554" cy="2180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System Unit:</a:t>
            </a:r>
            <a:r>
              <a:rPr lang="en"/>
              <a:t> Brain of the Computer</a:t>
            </a:r>
            <a:endParaRPr u="sng"/>
          </a:p>
        </p:txBody>
      </p:sp>
      <p:pic>
        <p:nvPicPr>
          <p:cNvPr id="77" name="Google Shape;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0887" y="1437317"/>
            <a:ext cx="4080473" cy="277123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"/>
          <p:cNvSpPr txBox="1"/>
          <p:nvPr/>
        </p:nvSpPr>
        <p:spPr>
          <a:xfrm>
            <a:off x="499093" y="1437316"/>
            <a:ext cx="4521793" cy="1646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Usually </a:t>
            </a:r>
            <a:r>
              <a:rPr b="0" i="0" lang="en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ternal for Desktop computers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ternal for laptops, tablets, and smartphones</a:t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5144578" y="1634706"/>
            <a:ext cx="1293961" cy="2372262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u="sng"/>
              <a:t>Monitor/Screen:</a:t>
            </a:r>
            <a:r>
              <a:rPr lang="en" sz="2600"/>
              <a:t> Shows information from the System Unit</a:t>
            </a:r>
            <a:endParaRPr sz="2600" u="sng"/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7825" y="1552965"/>
            <a:ext cx="5848350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/>
          <p:nvPr>
            <p:ph type="title"/>
          </p:nvPr>
        </p:nvSpPr>
        <p:spPr>
          <a:xfrm>
            <a:off x="311700" y="378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Power Button:</a:t>
            </a:r>
            <a:endParaRPr u="sng"/>
          </a:p>
        </p:txBody>
      </p:sp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248" y="1829375"/>
            <a:ext cx="4470950" cy="2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8575" y="1998700"/>
            <a:ext cx="363855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1420" y="318175"/>
            <a:ext cx="1528000" cy="1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6"/>
          <p:cNvSpPr txBox="1"/>
          <p:nvPr/>
        </p:nvSpPr>
        <p:spPr>
          <a:xfrm>
            <a:off x="503725" y="951449"/>
            <a:ext cx="4784850" cy="877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important button!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Turns on the computer or monitor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159075" y="3115275"/>
            <a:ext cx="1020600" cy="17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/>
          <p:nvPr/>
        </p:nvSpPr>
        <p:spPr>
          <a:xfrm rot="10800000">
            <a:off x="4572000" y="3466525"/>
            <a:ext cx="1020600" cy="17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 rot="5403032">
            <a:off x="7625822" y="3042175"/>
            <a:ext cx="1020600" cy="17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type="title"/>
          </p:nvPr>
        </p:nvSpPr>
        <p:spPr>
          <a:xfrm>
            <a:off x="246198" y="413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Device Buttons</a:t>
            </a:r>
            <a:endParaRPr u="sng"/>
          </a:p>
        </p:txBody>
      </p:sp>
      <p:pic>
        <p:nvPicPr>
          <p:cNvPr id="103" name="Google Shape;1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4260" y="3017973"/>
            <a:ext cx="2847299" cy="190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"/>
          <p:cNvSpPr txBox="1"/>
          <p:nvPr/>
        </p:nvSpPr>
        <p:spPr>
          <a:xfrm>
            <a:off x="246198" y="1113923"/>
            <a:ext cx="5367206" cy="17764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 Button: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found on devices like tablets or smartphones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Brings you to the home screen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sometimes serve as a power button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6413" y="1133375"/>
            <a:ext cx="2314575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/>
          <p:nvPr/>
        </p:nvSpPr>
        <p:spPr>
          <a:xfrm rot="-5400000">
            <a:off x="6023400" y="3886656"/>
            <a:ext cx="1020600" cy="17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 rot="10800000">
            <a:off x="7456675" y="1438275"/>
            <a:ext cx="1020600" cy="17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77270" y="1238025"/>
            <a:ext cx="57905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2920" y="78025"/>
            <a:ext cx="57905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/>
          <p:nvPr/>
        </p:nvSpPr>
        <p:spPr>
          <a:xfrm rot="5400000">
            <a:off x="6626525" y="645275"/>
            <a:ext cx="1020600" cy="17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Mouse/Touchpad</a:t>
            </a:r>
            <a:r>
              <a:rPr lang="en"/>
              <a:t>: Moves Cursor</a:t>
            </a:r>
            <a:endParaRPr/>
          </a:p>
        </p:txBody>
      </p:sp>
      <p:pic>
        <p:nvPicPr>
          <p:cNvPr id="116" name="Google Shape;1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758" y="1623900"/>
            <a:ext cx="3097242" cy="233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2588" y="1697238"/>
            <a:ext cx="14573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"/>
          <p:cNvSpPr txBox="1"/>
          <p:nvPr/>
        </p:nvSpPr>
        <p:spPr>
          <a:xfrm>
            <a:off x="1092213" y="1163333"/>
            <a:ext cx="2160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Touchpad:</a:t>
            </a:r>
            <a:endParaRPr b="0" i="0" sz="2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 txBox="1"/>
          <p:nvPr/>
        </p:nvSpPr>
        <p:spPr>
          <a:xfrm>
            <a:off x="1092213" y="4064185"/>
            <a:ext cx="3148618" cy="7804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 only on laptops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 txBox="1"/>
          <p:nvPr/>
        </p:nvSpPr>
        <p:spPr>
          <a:xfrm>
            <a:off x="5713450" y="1182130"/>
            <a:ext cx="19356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Mouse</a:t>
            </a:r>
            <a:r>
              <a:rPr b="0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8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5282650" y="4064185"/>
            <a:ext cx="27972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used on both laptops and desktops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Keyboard</a:t>
            </a:r>
            <a:r>
              <a:rPr lang="en"/>
              <a:t>: A place to type on the computer</a:t>
            </a:r>
            <a:endParaRPr/>
          </a:p>
        </p:txBody>
      </p:sp>
      <p:pic>
        <p:nvPicPr>
          <p:cNvPr id="127" name="Google Shape;1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12" y="1732297"/>
            <a:ext cx="7572375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