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75" r:id="rId5"/>
    <p:sldId id="276" r:id="rId6"/>
    <p:sldId id="278" r:id="rId7"/>
    <p:sldId id="279" r:id="rId8"/>
    <p:sldId id="280" r:id="rId9"/>
    <p:sldId id="277" r:id="rId10"/>
    <p:sldId id="264" r:id="rId11"/>
    <p:sldId id="265" r:id="rId12"/>
    <p:sldId id="266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>
        <p:scale>
          <a:sx n="50" d="100"/>
          <a:sy n="50" d="100"/>
        </p:scale>
        <p:origin x="24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9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0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1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39C0-2E34-43E7-8F04-F114E13DB1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0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090" y="317300"/>
            <a:ext cx="5144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Returning a Favor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6567" y="5556068"/>
            <a:ext cx="347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 you see in the picture?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51" y="1177022"/>
            <a:ext cx="5065034" cy="40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620" y="335012"/>
            <a:ext cx="8542760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418" y="550625"/>
            <a:ext cx="8397968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028" y="350615"/>
            <a:ext cx="8611346" cy="5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0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185"/>
          <a:stretch/>
        </p:blipFill>
        <p:spPr>
          <a:xfrm>
            <a:off x="4539257" y="61039"/>
            <a:ext cx="1575096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01"/>
          <a:stretch/>
        </p:blipFill>
        <p:spPr>
          <a:xfrm>
            <a:off x="2895512" y="2373190"/>
            <a:ext cx="1742736" cy="201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225"/>
          <a:stretch/>
        </p:blipFill>
        <p:spPr>
          <a:xfrm>
            <a:off x="0" y="4722617"/>
            <a:ext cx="1626068" cy="192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136"/>
          <a:stretch/>
        </p:blipFill>
        <p:spPr>
          <a:xfrm>
            <a:off x="7716649" y="61039"/>
            <a:ext cx="1558459" cy="2011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853"/>
          <a:stretch/>
        </p:blipFill>
        <p:spPr>
          <a:xfrm>
            <a:off x="7515866" y="4722617"/>
            <a:ext cx="1649297" cy="1920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437"/>
          <a:stretch/>
        </p:blipFill>
        <p:spPr>
          <a:xfrm>
            <a:off x="4432165" y="4722617"/>
            <a:ext cx="1571934" cy="19202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21" r="33071"/>
          <a:stretch/>
        </p:blipFill>
        <p:spPr>
          <a:xfrm>
            <a:off x="1475237" y="4722617"/>
            <a:ext cx="1571106" cy="19202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250"/>
          <a:stretch/>
        </p:blipFill>
        <p:spPr>
          <a:xfrm>
            <a:off x="3058241" y="61039"/>
            <a:ext cx="1553060" cy="20116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69"/>
          <a:stretch/>
        </p:blipFill>
        <p:spPr>
          <a:xfrm>
            <a:off x="4456307" y="2373190"/>
            <a:ext cx="1728787" cy="20116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77" r="34535"/>
          <a:stretch/>
        </p:blipFill>
        <p:spPr>
          <a:xfrm>
            <a:off x="-133994" y="2373190"/>
            <a:ext cx="1798321" cy="20116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55" r="32801"/>
          <a:stretch/>
        </p:blipFill>
        <p:spPr>
          <a:xfrm>
            <a:off x="5927342" y="2373190"/>
            <a:ext cx="1844040" cy="20116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44"/>
          <a:stretch/>
        </p:blipFill>
        <p:spPr>
          <a:xfrm>
            <a:off x="1525606" y="61039"/>
            <a:ext cx="1604679" cy="20116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88" r="36145"/>
          <a:stretch/>
        </p:blipFill>
        <p:spPr>
          <a:xfrm>
            <a:off x="1373735" y="2373190"/>
            <a:ext cx="1630680" cy="20116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83"/>
          <a:stretch/>
        </p:blipFill>
        <p:spPr>
          <a:xfrm>
            <a:off x="7561586" y="2373190"/>
            <a:ext cx="1680831" cy="20116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99" r="35363"/>
          <a:stretch/>
        </p:blipFill>
        <p:spPr>
          <a:xfrm>
            <a:off x="2895512" y="4722617"/>
            <a:ext cx="1687484" cy="19202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38"/>
          <a:stretch/>
        </p:blipFill>
        <p:spPr>
          <a:xfrm>
            <a:off x="6042309" y="61039"/>
            <a:ext cx="1746383" cy="20116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96" t="-1077" r="32589"/>
          <a:stretch/>
        </p:blipFill>
        <p:spPr>
          <a:xfrm>
            <a:off x="5853268" y="4722617"/>
            <a:ext cx="1813427" cy="19202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84" r="1"/>
          <a:stretch/>
        </p:blipFill>
        <p:spPr>
          <a:xfrm>
            <a:off x="-133994" y="61039"/>
            <a:ext cx="173164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786" y="451339"/>
            <a:ext cx="8627891" cy="44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84"/>
          <a:stretch/>
        </p:blipFill>
        <p:spPr>
          <a:xfrm>
            <a:off x="535488" y="659757"/>
            <a:ext cx="8067485" cy="28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6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79" y="506773"/>
            <a:ext cx="8821297" cy="31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63" y="294832"/>
            <a:ext cx="8419047" cy="35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6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672" y="587366"/>
            <a:ext cx="8664275" cy="309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5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040" y="442429"/>
            <a:ext cx="8472683" cy="32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6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919" y="3638698"/>
            <a:ext cx="8663437" cy="2980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919" y="189979"/>
            <a:ext cx="5144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Returning a Favor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Police cordons to stop crowds at Bournemouth beach amid fears of heatwave |  Bournemouth | The Guard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77" y="870642"/>
            <a:ext cx="4941487" cy="29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0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48" y="575072"/>
            <a:ext cx="8542760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65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3802</TotalTime>
  <Words>14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Neighborhood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Kaija Bergen</dc:creator>
  <cp:lastModifiedBy>Kaija Bergen</cp:lastModifiedBy>
  <cp:revision>189</cp:revision>
  <dcterms:created xsi:type="dcterms:W3CDTF">2021-06-01T13:42:20Z</dcterms:created>
  <dcterms:modified xsi:type="dcterms:W3CDTF">2021-08-03T19:00:32Z</dcterms:modified>
</cp:coreProperties>
</file>