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73" r:id="rId3"/>
    <p:sldId id="274" r:id="rId4"/>
    <p:sldId id="275" r:id="rId5"/>
    <p:sldId id="276" r:id="rId6"/>
    <p:sldId id="277" r:id="rId7"/>
    <p:sldId id="264" r:id="rId8"/>
    <p:sldId id="265" r:id="rId9"/>
    <p:sldId id="266" r:id="rId10"/>
    <p:sldId id="267" r:id="rId11"/>
    <p:sldId id="272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29" autoAdjust="0"/>
    <p:restoredTop sz="94660"/>
  </p:normalViewPr>
  <p:slideViewPr>
    <p:cSldViewPr snapToGrid="0">
      <p:cViewPr>
        <p:scale>
          <a:sx n="53" d="100"/>
          <a:sy n="53" d="100"/>
        </p:scale>
        <p:origin x="2362" y="82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739C0-2E34-43E7-8F04-F114E13DB149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C3534-268B-4F1C-BF10-2EA6756F4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991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739C0-2E34-43E7-8F04-F114E13DB149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C3534-268B-4F1C-BF10-2EA6756F4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826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739C0-2E34-43E7-8F04-F114E13DB149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C3534-268B-4F1C-BF10-2EA6756F4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785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739C0-2E34-43E7-8F04-F114E13DB149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C3534-268B-4F1C-BF10-2EA6756F4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806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739C0-2E34-43E7-8F04-F114E13DB149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C3534-268B-4F1C-BF10-2EA6756F4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12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739C0-2E34-43E7-8F04-F114E13DB149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C3534-268B-4F1C-BF10-2EA6756F4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90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739C0-2E34-43E7-8F04-F114E13DB149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C3534-268B-4F1C-BF10-2EA6756F4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31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739C0-2E34-43E7-8F04-F114E13DB149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C3534-268B-4F1C-BF10-2EA6756F4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497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739C0-2E34-43E7-8F04-F114E13DB149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C3534-268B-4F1C-BF10-2EA6756F4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987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739C0-2E34-43E7-8F04-F114E13DB149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C3534-268B-4F1C-BF10-2EA6756F4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693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739C0-2E34-43E7-8F04-F114E13DB149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C3534-268B-4F1C-BF10-2EA6756F4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032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6000">
              <a:schemeClr val="accent4">
                <a:lumMod val="5000"/>
                <a:lumOff val="9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7739C0-2E34-43E7-8F04-F114E13DB149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2C3534-268B-4F1C-BF10-2EA6756F4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304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5000">
              <a:schemeClr val="accent4">
                <a:lumMod val="5000"/>
                <a:lumOff val="9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92480" y="165463"/>
            <a:ext cx="45977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License, Please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4944" y="1242306"/>
            <a:ext cx="5191581" cy="33494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44944" y="4807131"/>
            <a:ext cx="3472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What do you see in the picture?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1178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6361" y="375981"/>
            <a:ext cx="8291278" cy="2796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1763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6738"/>
          <a:stretch/>
        </p:blipFill>
        <p:spPr>
          <a:xfrm>
            <a:off x="6333466" y="4333875"/>
            <a:ext cx="2607446" cy="25241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9811"/>
          <a:stretch/>
        </p:blipFill>
        <p:spPr>
          <a:xfrm>
            <a:off x="841150" y="4419692"/>
            <a:ext cx="2366509" cy="25241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320" r="69232"/>
          <a:stretch/>
        </p:blipFill>
        <p:spPr>
          <a:xfrm>
            <a:off x="6431051" y="2269763"/>
            <a:ext cx="2414814" cy="237354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3632" r="33781"/>
          <a:stretch/>
        </p:blipFill>
        <p:spPr>
          <a:xfrm>
            <a:off x="6258049" y="-78923"/>
            <a:ext cx="2554514" cy="252412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8071"/>
          <a:stretch/>
        </p:blipFill>
        <p:spPr>
          <a:xfrm>
            <a:off x="3776105" y="2269763"/>
            <a:ext cx="2502943" cy="252412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4262" r="36298"/>
          <a:stretch/>
        </p:blipFill>
        <p:spPr>
          <a:xfrm>
            <a:off x="3873691" y="4427491"/>
            <a:ext cx="2307772" cy="252412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7033" r="1861"/>
          <a:stretch/>
        </p:blipFill>
        <p:spPr>
          <a:xfrm>
            <a:off x="711201" y="-1"/>
            <a:ext cx="2438400" cy="252412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2802" r="35390"/>
          <a:stretch/>
        </p:blipFill>
        <p:spPr>
          <a:xfrm>
            <a:off x="711201" y="2260238"/>
            <a:ext cx="2496458" cy="253365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6644" r="1733" b="6606"/>
          <a:stretch/>
        </p:blipFill>
        <p:spPr>
          <a:xfrm>
            <a:off x="3759709" y="-1"/>
            <a:ext cx="2481944" cy="2366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51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9815" y="572977"/>
            <a:ext cx="7834039" cy="3604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591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4665" y="1040028"/>
            <a:ext cx="7674005" cy="2339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3667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9943" y="544175"/>
            <a:ext cx="7849280" cy="2530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0889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246" y="470262"/>
            <a:ext cx="9043754" cy="3472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8695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4913" y="373115"/>
            <a:ext cx="8474174" cy="6111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6657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6970" y="185352"/>
            <a:ext cx="8245555" cy="5738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6130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3732" y="280705"/>
            <a:ext cx="8649450" cy="3353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802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chemeClr val="accent4">
                <a:lumMod val="5000"/>
                <a:lumOff val="9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86274"/>
            <a:ext cx="9076207" cy="618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5038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3754</TotalTime>
  <Words>11</Words>
  <Application>Microsoft Office PowerPoint</Application>
  <PresentationFormat>On-screen Show (4:3)</PresentationFormat>
  <Paragraphs>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Arial Black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Neighborhood House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Kaija Bergen</dc:creator>
  <cp:lastModifiedBy>Kaija Bergen</cp:lastModifiedBy>
  <cp:revision>154</cp:revision>
  <dcterms:created xsi:type="dcterms:W3CDTF">2021-06-01T13:42:20Z</dcterms:created>
  <dcterms:modified xsi:type="dcterms:W3CDTF">2021-07-16T13:31:39Z</dcterms:modified>
</cp:coreProperties>
</file>