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74" r:id="rId4"/>
    <p:sldId id="275" r:id="rId5"/>
    <p:sldId id="276" r:id="rId6"/>
    <p:sldId id="277" r:id="rId7"/>
    <p:sldId id="264" r:id="rId8"/>
    <p:sldId id="265" r:id="rId9"/>
    <p:sldId id="266" r:id="rId10"/>
    <p:sldId id="26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>
        <p:scale>
          <a:sx n="66" d="100"/>
          <a:sy n="66" d="100"/>
        </p:scale>
        <p:origin x="1411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8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0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8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9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39C0-2E34-43E7-8F04-F114E13DB14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3534-268B-4F1C-BF10-2EA6756F4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0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480" y="165463"/>
            <a:ext cx="5496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Give Me the Money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4944" y="4807131"/>
            <a:ext cx="347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do you see in the picture?</a:t>
            </a:r>
            <a:endParaRPr lang="en-US" dirty="0"/>
          </a:p>
        </p:txBody>
      </p:sp>
      <p:pic>
        <p:nvPicPr>
          <p:cNvPr id="1026" name="Picture 2" descr="ACCPD Releases Footage of Suspect in Jimbo&amp;#39;s Convenience Store Robbery |  WUGA | University of Georgia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763" y="1262742"/>
            <a:ext cx="4944643" cy="330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11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7" y="320008"/>
            <a:ext cx="8512278" cy="7315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815" y="1169044"/>
            <a:ext cx="764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Dictation</a:t>
            </a:r>
            <a:r>
              <a:rPr lang="en-US" dirty="0" smtClean="0"/>
              <a:t> : Listen to the teacher read the sentences. Write down what you hear.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3377" y="1678329"/>
            <a:ext cx="5833641" cy="338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200" b="1" dirty="0" smtClean="0"/>
              <a:t>Walk into the store.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200" b="1" dirty="0" smtClean="0"/>
              <a:t>Put money on the counter.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200" b="1" dirty="0" smtClean="0"/>
              <a:t>Show the cashier a gun.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200" b="1" dirty="0" smtClean="0"/>
              <a:t>Run out of the store.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200" b="1" dirty="0" smtClean="0"/>
              <a:t>Open the bag.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23117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437"/>
          <a:stretch/>
        </p:blipFill>
        <p:spPr>
          <a:xfrm>
            <a:off x="3277171" y="4476870"/>
            <a:ext cx="2456968" cy="254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7910"/>
          <a:stretch/>
        </p:blipFill>
        <p:spPr>
          <a:xfrm>
            <a:off x="3304718" y="2116961"/>
            <a:ext cx="2509477" cy="254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99"/>
          <a:stretch/>
        </p:blipFill>
        <p:spPr>
          <a:xfrm>
            <a:off x="6490263" y="2215405"/>
            <a:ext cx="2408378" cy="25420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866" r="34738"/>
          <a:stretch/>
        </p:blipFill>
        <p:spPr>
          <a:xfrm>
            <a:off x="6435521" y="0"/>
            <a:ext cx="2604305" cy="25431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990"/>
          <a:stretch/>
        </p:blipFill>
        <p:spPr>
          <a:xfrm>
            <a:off x="6490263" y="4476871"/>
            <a:ext cx="2653737" cy="25431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682" r="35495"/>
          <a:stretch/>
        </p:blipFill>
        <p:spPr>
          <a:xfrm>
            <a:off x="269669" y="-78974"/>
            <a:ext cx="2488556" cy="25431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502"/>
          <a:stretch/>
        </p:blipFill>
        <p:spPr>
          <a:xfrm>
            <a:off x="3270963" y="-78974"/>
            <a:ext cx="2463176" cy="25431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500" r="34610"/>
          <a:stretch/>
        </p:blipFill>
        <p:spPr>
          <a:xfrm>
            <a:off x="407594" y="2215405"/>
            <a:ext cx="2384386" cy="25420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688"/>
          <a:stretch/>
        </p:blipFill>
        <p:spPr>
          <a:xfrm>
            <a:off x="415063" y="4476870"/>
            <a:ext cx="2416945" cy="25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902" y="470263"/>
            <a:ext cx="8040046" cy="35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855" y="843107"/>
            <a:ext cx="7684631" cy="241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044" y="476656"/>
            <a:ext cx="8698804" cy="286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9" y="235132"/>
            <a:ext cx="5496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Give Me the Money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899" y="1116724"/>
            <a:ext cx="8627884" cy="316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6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567" y="296908"/>
            <a:ext cx="8138865" cy="62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6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077" y="339963"/>
            <a:ext cx="7674005" cy="497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1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125" y="338381"/>
            <a:ext cx="8283658" cy="37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4">
                <a:lumMod val="5000"/>
                <a:lumOff val="9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842" y="383332"/>
            <a:ext cx="8138865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0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3809</TotalTime>
  <Words>59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Neighborhood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Kaija Bergen</dc:creator>
  <cp:lastModifiedBy>Kaija Bergen</cp:lastModifiedBy>
  <cp:revision>167</cp:revision>
  <dcterms:created xsi:type="dcterms:W3CDTF">2021-06-01T13:42:20Z</dcterms:created>
  <dcterms:modified xsi:type="dcterms:W3CDTF">2021-07-23T21:07:27Z</dcterms:modified>
</cp:coreProperties>
</file>