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64" r:id="rId8"/>
    <p:sldId id="265" r:id="rId9"/>
    <p:sldId id="266" r:id="rId10"/>
    <p:sldId id="267" r:id="rId11"/>
    <p:sldId id="268" r:id="rId12"/>
    <p:sldId id="279" r:id="rId13"/>
    <p:sldId id="28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>
        <p:scale>
          <a:sx n="43" d="100"/>
          <a:sy n="43" d="100"/>
        </p:scale>
        <p:origin x="1920" y="10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9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39C0-2E34-43E7-8F04-F114E13DB14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" y="165463"/>
            <a:ext cx="3999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Shopping Day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957" y="934836"/>
            <a:ext cx="6005080" cy="56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032" y="209006"/>
            <a:ext cx="3241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Shopping Day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6" y="700208"/>
            <a:ext cx="6723375" cy="535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688" y="295742"/>
            <a:ext cx="82064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Rara</a:t>
            </a:r>
            <a:r>
              <a:rPr lang="en-US" sz="2400" dirty="0">
                <a:latin typeface="Comic Sans MS" panose="030F0702030302020204" pitchFamily="66" charset="0"/>
              </a:rPr>
              <a:t> is a penguin. He lives with a family in Japan.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Every </a:t>
            </a:r>
            <a:r>
              <a:rPr lang="en-US" sz="2400" dirty="0">
                <a:latin typeface="Comic Sans MS" panose="030F0702030302020204" pitchFamily="66" charset="0"/>
              </a:rPr>
              <a:t>Monday </a:t>
            </a:r>
            <a:r>
              <a:rPr lang="en-US" sz="2400" dirty="0" err="1">
                <a:latin typeface="Comic Sans MS" panose="030F0702030302020204" pitchFamily="66" charset="0"/>
              </a:rPr>
              <a:t>Rara</a:t>
            </a:r>
            <a:r>
              <a:rPr lang="en-US" sz="2400" dirty="0">
                <a:latin typeface="Comic Sans MS" panose="030F0702030302020204" pitchFamily="66" charset="0"/>
              </a:rPr>
              <a:t> goes shopping. </a:t>
            </a:r>
            <a:r>
              <a:rPr lang="en-US" sz="2400" dirty="0" err="1">
                <a:latin typeface="Comic Sans MS" panose="030F0702030302020204" pitchFamily="66" charset="0"/>
              </a:rPr>
              <a:t>Rara's</a:t>
            </a:r>
            <a:r>
              <a:rPr lang="en-US" sz="2400" dirty="0">
                <a:latin typeface="Comic Sans MS" panose="030F0702030302020204" pitchFamily="66" charset="0"/>
              </a:rPr>
              <a:t> family puts a backpack on </a:t>
            </a:r>
            <a:r>
              <a:rPr lang="en-US" sz="2400" dirty="0" err="1">
                <a:latin typeface="Comic Sans MS" panose="030F0702030302020204" pitchFamily="66" charset="0"/>
              </a:rPr>
              <a:t>Rara's</a:t>
            </a:r>
            <a:r>
              <a:rPr lang="en-US" sz="2400" dirty="0">
                <a:latin typeface="Comic Sans MS" panose="030F0702030302020204" pitchFamily="66" charset="0"/>
              </a:rPr>
              <a:t> back. </a:t>
            </a:r>
            <a:r>
              <a:rPr lang="en-US" sz="2400" dirty="0" err="1">
                <a:latin typeface="Comic Sans MS" panose="030F0702030302020204" pitchFamily="66" charset="0"/>
              </a:rPr>
              <a:t>Rara</a:t>
            </a:r>
            <a:r>
              <a:rPr lang="en-US" sz="2400" dirty="0">
                <a:latin typeface="Comic Sans MS" panose="030F0702030302020204" pitchFamily="66" charset="0"/>
              </a:rPr>
              <a:t> walks to the fish market.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He </a:t>
            </a:r>
            <a:r>
              <a:rPr lang="en-US" sz="2400" dirty="0">
                <a:latin typeface="Comic Sans MS" panose="030F0702030302020204" pitchFamily="66" charset="0"/>
              </a:rPr>
              <a:t>looks at the fish at the market. He takes 12 small fish. He eats the 12 fish.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>
                <a:latin typeface="Comic Sans MS" panose="030F0702030302020204" pitchFamily="66" charset="0"/>
              </a:rPr>
              <a:t>Rara</a:t>
            </a:r>
            <a:r>
              <a:rPr lang="en-US" sz="2400" dirty="0">
                <a:latin typeface="Comic Sans MS" panose="030F0702030302020204" pitchFamily="66" charset="0"/>
              </a:rPr>
              <a:t> takes some fish for his family. A woman puts the fish in </a:t>
            </a:r>
            <a:r>
              <a:rPr lang="en-US" sz="2400" dirty="0" err="1">
                <a:latin typeface="Comic Sans MS" panose="030F0702030302020204" pitchFamily="66" charset="0"/>
              </a:rPr>
              <a:t>Rara's</a:t>
            </a:r>
            <a:r>
              <a:rPr lang="en-US" sz="2400" dirty="0">
                <a:latin typeface="Comic Sans MS" panose="030F0702030302020204" pitchFamily="66" charset="0"/>
              </a:rPr>
              <a:t> backpack. </a:t>
            </a:r>
            <a:r>
              <a:rPr lang="en-US" sz="2400" dirty="0" err="1">
                <a:latin typeface="Comic Sans MS" panose="030F0702030302020204" pitchFamily="66" charset="0"/>
              </a:rPr>
              <a:t>Rara</a:t>
            </a:r>
            <a:r>
              <a:rPr lang="en-US" sz="2400" dirty="0">
                <a:latin typeface="Comic Sans MS" panose="030F0702030302020204" pitchFamily="66" charset="0"/>
              </a:rPr>
              <a:t> walks home with the fish.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Rara's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family takes their fish out of his backpack.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"</a:t>
            </a:r>
            <a:r>
              <a:rPr lang="en-US" sz="2400" dirty="0">
                <a:latin typeface="Comic Sans MS" panose="030F0702030302020204" pitchFamily="66" charset="0"/>
              </a:rPr>
              <a:t>Good penguin!" </a:t>
            </a:r>
            <a:r>
              <a:rPr lang="en-US" sz="2400" dirty="0" err="1">
                <a:latin typeface="Comic Sans MS" panose="030F0702030302020204" pitchFamily="66" charset="0"/>
              </a:rPr>
              <a:t>Rara's</a:t>
            </a:r>
            <a:r>
              <a:rPr lang="en-US" sz="2400" dirty="0">
                <a:latin typeface="Comic Sans MS" panose="030F0702030302020204" pitchFamily="66" charset="0"/>
              </a:rPr>
              <a:t> family says. "Thank you, </a:t>
            </a:r>
            <a:r>
              <a:rPr lang="en-US" sz="2400" dirty="0" err="1">
                <a:latin typeface="Comic Sans MS" panose="030F0702030302020204" pitchFamily="66" charset="0"/>
              </a:rPr>
              <a:t>Rara</a:t>
            </a:r>
            <a:r>
              <a:rPr lang="en-US" sz="2400" dirty="0">
                <a:latin typeface="Comic Sans MS" panose="030F0702030302020204" pitchFamily="66" charset="0"/>
              </a:rPr>
              <a:t>!"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9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533" y="281715"/>
            <a:ext cx="7948349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05"/>
          <a:stretch/>
        </p:blipFill>
        <p:spPr>
          <a:xfrm rot="21480000">
            <a:off x="664005" y="426018"/>
            <a:ext cx="7826418" cy="55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376"/>
          <a:stretch/>
        </p:blipFill>
        <p:spPr>
          <a:xfrm>
            <a:off x="4851321" y="4598895"/>
            <a:ext cx="1856535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357"/>
          <a:stretch/>
        </p:blipFill>
        <p:spPr>
          <a:xfrm>
            <a:off x="0" y="0"/>
            <a:ext cx="1834683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9"/>
          <a:stretch/>
        </p:blipFill>
        <p:spPr>
          <a:xfrm>
            <a:off x="6989536" y="4598895"/>
            <a:ext cx="1872784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18"/>
          <a:stretch/>
        </p:blipFill>
        <p:spPr>
          <a:xfrm>
            <a:off x="2564066" y="4598895"/>
            <a:ext cx="200557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2255" y="0"/>
            <a:ext cx="1888718" cy="228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37" r="-2"/>
          <a:stretch/>
        </p:blipFill>
        <p:spPr>
          <a:xfrm>
            <a:off x="6936851" y="2324379"/>
            <a:ext cx="1915699" cy="228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99" r="34609"/>
          <a:stretch/>
        </p:blipFill>
        <p:spPr>
          <a:xfrm>
            <a:off x="5511924" y="0"/>
            <a:ext cx="1775011" cy="228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46" r="33037"/>
          <a:stretch/>
        </p:blipFill>
        <p:spPr>
          <a:xfrm>
            <a:off x="1725634" y="0"/>
            <a:ext cx="2115670" cy="228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45"/>
          <a:stretch/>
        </p:blipFill>
        <p:spPr>
          <a:xfrm>
            <a:off x="7177887" y="0"/>
            <a:ext cx="1966113" cy="2286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78" r="34436"/>
          <a:stretch/>
        </p:blipFill>
        <p:spPr>
          <a:xfrm>
            <a:off x="291451" y="2591495"/>
            <a:ext cx="1936376" cy="2286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040"/>
          <a:stretch/>
        </p:blipFill>
        <p:spPr>
          <a:xfrm>
            <a:off x="2519278" y="2411503"/>
            <a:ext cx="1916223" cy="2286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28" r="34953"/>
          <a:stretch/>
        </p:blipFill>
        <p:spPr>
          <a:xfrm>
            <a:off x="4726952" y="2289079"/>
            <a:ext cx="1918448" cy="2286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694"/>
          <a:stretch/>
        </p:blipFill>
        <p:spPr>
          <a:xfrm>
            <a:off x="281680" y="4598895"/>
            <a:ext cx="20007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368" y="418934"/>
            <a:ext cx="7506350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827" y="834276"/>
            <a:ext cx="7521592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850" y="711268"/>
            <a:ext cx="7445385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20000">
            <a:off x="261433" y="639938"/>
            <a:ext cx="8481795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000">
            <a:off x="3100129" y="576255"/>
            <a:ext cx="2804403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184" y="965997"/>
            <a:ext cx="6950042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292" y="844082"/>
            <a:ext cx="7860891" cy="27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187" y="588711"/>
            <a:ext cx="7681626" cy="47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0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1612</TotalTime>
  <Words>108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Neighborhood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Kaija Bergen</dc:creator>
  <cp:lastModifiedBy>Kaija Bergen</cp:lastModifiedBy>
  <cp:revision>144</cp:revision>
  <dcterms:created xsi:type="dcterms:W3CDTF">2021-06-01T13:42:20Z</dcterms:created>
  <dcterms:modified xsi:type="dcterms:W3CDTF">2021-06-08T16:43:23Z</dcterms:modified>
</cp:coreProperties>
</file>